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19800" cy="332819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4" d="100"/>
          <a:sy n="14" d="100"/>
        </p:scale>
        <p:origin x="238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3"/>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1726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91202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83383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114369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3"/>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30767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0874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6838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214984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02641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98557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2022/8/24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819278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7">
                <a:solidFill>
                  <a:schemeClr val="tx1">
                    <a:tint val="75000"/>
                  </a:schemeClr>
                </a:solidFill>
              </a:defRPr>
            </a:lvl1pPr>
          </a:lstStyle>
          <a:p>
            <a:fld id="{6EA5E53C-F900-4979-BDC4-92CE6C21A1C9}" type="datetimeFigureOut">
              <a:rPr lang="zh-CN" altLang="en-US" smtClean="0"/>
              <a:t>2022/8/24</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7">
                <a:solidFill>
                  <a:schemeClr val="tx1">
                    <a:tint val="75000"/>
                  </a:schemeClr>
                </a:solidFill>
              </a:defRPr>
            </a:lvl1p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4141425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a:extLst>
              <a:ext uri="{FF2B5EF4-FFF2-40B4-BE49-F238E27FC236}">
                <a16:creationId xmlns:a16="http://schemas.microsoft.com/office/drawing/2014/main" id="{E5D57567-FE43-70B6-896A-0763F2739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a:extLst>
              <a:ext uri="{FF2B5EF4-FFF2-40B4-BE49-F238E27FC236}">
                <a16:creationId xmlns:a16="http://schemas.microsoft.com/office/drawing/2014/main" id="{9B68D4E0-8017-730D-641E-DBDCF1785B4E}"/>
              </a:ext>
            </a:extLst>
          </p:cNvPr>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a:latin typeface="黑体" panose="02010609060101010101" pitchFamily="49" charset="-122"/>
                <a:ea typeface="黑体" panose="02010609060101010101" pitchFamily="49" charset="-122"/>
              </a:rPr>
              <a:t>中文题目采用黑体</a:t>
            </a:r>
            <a:r>
              <a:rPr lang="en-US" altLang="zh-CN" sz="4000" b="1">
                <a:latin typeface="黑体" panose="02010609060101010101" pitchFamily="49" charset="-122"/>
                <a:ea typeface="黑体" panose="02010609060101010101" pitchFamily="49" charset="-122"/>
              </a:rPr>
              <a:t>40</a:t>
            </a:r>
            <a:r>
              <a:rPr lang="zh-CN" altLang="en-US" sz="4000" b="1">
                <a:latin typeface="黑体" panose="02010609060101010101" pitchFamily="49" charset="-122"/>
                <a:ea typeface="黑体" panose="02010609060101010101" pitchFamily="49" charset="-122"/>
              </a:rPr>
              <a:t>号字体（</a:t>
            </a:r>
            <a:r>
              <a:rPr lang="en-US" altLang="zh-CN" sz="4000" b="1">
                <a:latin typeface="黑体" panose="02010609060101010101" pitchFamily="49" charset="-122"/>
                <a:ea typeface="黑体" panose="02010609060101010101" pitchFamily="49" charset="-122"/>
              </a:rPr>
              <a:t>English</a:t>
            </a:r>
            <a:r>
              <a:rPr lang="zh-CN" altLang="en-US" sz="4000" b="1">
                <a:latin typeface="黑体" panose="02010609060101010101" pitchFamily="49" charset="-122"/>
                <a:ea typeface="黑体" panose="02010609060101010101" pitchFamily="49" charset="-122"/>
              </a:rPr>
              <a:t>：</a:t>
            </a:r>
            <a:r>
              <a:rPr lang="en-US" altLang="zh-CN" sz="4000" b="1">
                <a:latin typeface="Arial" panose="020B0604020202020204" pitchFamily="34" charset="0"/>
                <a:ea typeface="黑体" panose="02010609060101010101" pitchFamily="49" charset="-122"/>
              </a:rPr>
              <a:t> Arial</a:t>
            </a:r>
            <a:r>
              <a:rPr lang="zh-CN" altLang="en-US" sz="4000" b="1">
                <a:latin typeface="Arial" panose="020B0604020202020204" pitchFamily="34" charset="0"/>
                <a:ea typeface="黑体" panose="02010609060101010101" pitchFamily="49" charset="-122"/>
              </a:rPr>
              <a:t>，</a:t>
            </a:r>
            <a:r>
              <a:rPr lang="en-US" altLang="zh-CN" sz="4000" b="1">
                <a:latin typeface="Arial" panose="020B0604020202020204" pitchFamily="34" charset="0"/>
                <a:ea typeface="黑体" panose="02010609060101010101" pitchFamily="49" charset="-122"/>
              </a:rPr>
              <a:t> 40 of word size </a:t>
            </a:r>
            <a:r>
              <a:rPr lang="zh-CN" altLang="en-US" sz="4000" b="1">
                <a:latin typeface="黑体" panose="02010609060101010101" pitchFamily="49" charset="-122"/>
                <a:ea typeface="黑体" panose="02010609060101010101" pitchFamily="49" charset="-122"/>
              </a:rPr>
              <a:t>）</a:t>
            </a:r>
            <a:endParaRPr lang="en-US" altLang="zh-CN" sz="4000" b="1">
              <a:latin typeface="黑体" panose="02010609060101010101" pitchFamily="49" charset="-122"/>
              <a:ea typeface="黑体" panose="02010609060101010101" pitchFamily="49" charset="-122"/>
            </a:endParaRPr>
          </a:p>
          <a:p>
            <a:pPr algn="ctr" eaLnBrk="1" hangingPunct="1"/>
            <a:endParaRPr lang="en-US" altLang="zh-CN" sz="4000" b="1">
              <a:latin typeface="黑体" panose="02010609060101010101" pitchFamily="49" charset="-122"/>
              <a:ea typeface="黑体" panose="02010609060101010101" pitchFamily="49" charset="-122"/>
            </a:endParaRPr>
          </a:p>
          <a:p>
            <a:pPr algn="ctr" eaLnBrk="1" hangingPunct="1"/>
            <a:endParaRPr lang="en-US" altLang="zh-CN" sz="2300"/>
          </a:p>
          <a:p>
            <a:pPr algn="ctr" eaLnBrk="1" hangingPunct="1"/>
            <a:r>
              <a:rPr lang="zh-CN" altLang="en-US" sz="2300"/>
              <a:t>单位：</a:t>
            </a:r>
            <a:r>
              <a:rPr lang="en-US" altLang="zh-CN" sz="2300"/>
              <a:t>23</a:t>
            </a:r>
            <a:r>
              <a:rPr lang="zh-CN" altLang="en-US" sz="2300"/>
              <a:t>号宋体</a:t>
            </a:r>
            <a:r>
              <a:rPr lang="en-US" altLang="zh-CN" sz="2300"/>
              <a:t>|</a:t>
            </a:r>
            <a:r>
              <a:rPr lang="zh-CN" altLang="en-US" sz="2300"/>
              <a:t>（</a:t>
            </a:r>
            <a:r>
              <a:rPr lang="en-US" altLang="zh-CN" sz="2300"/>
              <a:t>work unit</a:t>
            </a:r>
            <a:r>
              <a:rPr lang="zh-CN" altLang="en-US" sz="2300"/>
              <a:t>：</a:t>
            </a:r>
            <a:r>
              <a:rPr lang="en-US" altLang="zh-CN" sz="2300"/>
              <a:t>23</a:t>
            </a:r>
            <a:r>
              <a:rPr lang="zh-CN" altLang="en-US" sz="2300"/>
              <a:t> </a:t>
            </a:r>
            <a:r>
              <a:rPr lang="en-US" altLang="zh-CN" sz="2300"/>
              <a:t>of word size,Arial  typeface</a:t>
            </a:r>
            <a:r>
              <a:rPr lang="zh-CN" altLang="en-US" sz="2300"/>
              <a:t>）</a:t>
            </a:r>
            <a:br>
              <a:rPr lang="en-US" altLang="zh-CN" sz="2300"/>
            </a:br>
            <a:r>
              <a:rPr lang="zh-CN" altLang="en-US" sz="2300"/>
              <a:t>作者：</a:t>
            </a:r>
            <a:r>
              <a:rPr lang="en-US" altLang="zh-CN" sz="2300"/>
              <a:t>23</a:t>
            </a:r>
            <a:r>
              <a:rPr lang="zh-CN" altLang="en-US" sz="2300"/>
              <a:t>号宋体</a:t>
            </a:r>
            <a:r>
              <a:rPr lang="en-US" altLang="zh-CN" sz="2300"/>
              <a:t>|</a:t>
            </a:r>
            <a:r>
              <a:rPr lang="zh-CN" altLang="en-US" sz="2300"/>
              <a:t>（</a:t>
            </a:r>
            <a:r>
              <a:rPr lang="en-US" altLang="zh-CN" sz="2300"/>
              <a:t>author </a:t>
            </a:r>
            <a:r>
              <a:rPr lang="zh-CN" altLang="en-US" sz="2300"/>
              <a:t>：</a:t>
            </a:r>
            <a:r>
              <a:rPr lang="en-US" altLang="zh-CN" sz="2300"/>
              <a:t>23</a:t>
            </a:r>
            <a:r>
              <a:rPr lang="zh-CN" altLang="en-US" sz="2300"/>
              <a:t> </a:t>
            </a:r>
            <a:r>
              <a:rPr lang="en-US" altLang="zh-CN" sz="2300"/>
              <a:t>of word size,</a:t>
            </a:r>
            <a:r>
              <a:rPr lang="zh-CN" altLang="en-US" sz="2300"/>
              <a:t> </a:t>
            </a:r>
            <a:r>
              <a:rPr lang="en-US" altLang="zh-CN" sz="2300"/>
              <a:t>Arial  typeface </a:t>
            </a:r>
            <a:r>
              <a:rPr lang="zh-CN" altLang="en-US" sz="2300"/>
              <a:t>）</a:t>
            </a:r>
            <a:endParaRPr lang="en-US" altLang="zh-CN" sz="2300"/>
          </a:p>
          <a:p>
            <a:pPr algn="ctr" eaLnBrk="1" hangingPunct="1"/>
            <a:endParaRPr lang="en-US" altLang="zh-CN" sz="2300"/>
          </a:p>
        </p:txBody>
      </p:sp>
      <p:sp>
        <p:nvSpPr>
          <p:cNvPr id="6" name="TextBox 11">
            <a:extLst>
              <a:ext uri="{FF2B5EF4-FFF2-40B4-BE49-F238E27FC236}">
                <a16:creationId xmlns:a16="http://schemas.microsoft.com/office/drawing/2014/main" id="{BED996DC-787E-0D13-3C10-8723C2E6C948}"/>
              </a:ext>
            </a:extLst>
          </p:cNvPr>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a:extLst>
              <a:ext uri="{FF2B5EF4-FFF2-40B4-BE49-F238E27FC236}">
                <a16:creationId xmlns:a16="http://schemas.microsoft.com/office/drawing/2014/main" id="{54276E18-CB7C-7785-6BBE-5D4622B6A3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a:extLst>
              <a:ext uri="{FF2B5EF4-FFF2-40B4-BE49-F238E27FC236}">
                <a16:creationId xmlns:a16="http://schemas.microsoft.com/office/drawing/2014/main" id="{80A421E0-DBF0-51D9-C579-A1FE4FABE118}"/>
              </a:ext>
            </a:extLst>
          </p:cNvPr>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a:t>结论</a:t>
            </a:r>
            <a:endParaRPr lang="en-US" altLang="zh-CN" sz="3000" b="1"/>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endParaRPr lang="en-US" altLang="zh-CN" sz="3200"/>
          </a:p>
        </p:txBody>
      </p:sp>
      <p:pic>
        <p:nvPicPr>
          <p:cNvPr id="3" name="图片 2">
            <a:extLst>
              <a:ext uri="{FF2B5EF4-FFF2-40B4-BE49-F238E27FC236}">
                <a16:creationId xmlns:a16="http://schemas.microsoft.com/office/drawing/2014/main" id="{8B9393AA-D4FF-5B6E-750D-AA90709C7B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86" y="13969"/>
            <a:ext cx="18719800" cy="4138932"/>
          </a:xfrm>
          <a:prstGeom prst="rect">
            <a:avLst/>
          </a:prstGeom>
        </p:spPr>
      </p:pic>
    </p:spTree>
    <p:extLst>
      <p:ext uri="{BB962C8B-B14F-4D97-AF65-F5344CB8AC3E}">
        <p14:creationId xmlns:p14="http://schemas.microsoft.com/office/powerpoint/2010/main" val="62805838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1081</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赵 琦</cp:lastModifiedBy>
  <cp:revision>3</cp:revision>
  <dcterms:created xsi:type="dcterms:W3CDTF">2022-08-22T02:26:55Z</dcterms:created>
  <dcterms:modified xsi:type="dcterms:W3CDTF">2022-08-24T15:17:22Z</dcterms:modified>
</cp:coreProperties>
</file>